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7559675" cy="106918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9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4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1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1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6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9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2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8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3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2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E13B-6DFE-45A2-BED1-E1294C3F553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5421-9881-4B5B-AF57-8FB4DD5EF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6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r="13564"/>
          <a:stretch/>
        </p:blipFill>
        <p:spPr>
          <a:xfrm>
            <a:off x="0" y="2912745"/>
            <a:ext cx="7543800" cy="7207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500" y="759125"/>
            <a:ext cx="5024199" cy="2553419"/>
          </a:xfrm>
        </p:spPr>
        <p:txBody>
          <a:bodyPr/>
          <a:lstStyle/>
          <a:p>
            <a:pPr algn="l"/>
            <a:r>
              <a:rPr lang="en-US" dirty="0" smtClean="0"/>
              <a:t>Slab</a:t>
            </a:r>
            <a:r>
              <a:rPr lang="LID8192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прикладная плата для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8501" y="8954219"/>
            <a:ext cx="5575300" cy="1518249"/>
          </a:xfrm>
          <a:solidFill>
            <a:schemeClr val="accent1">
              <a:lumMod val="75000"/>
              <a:alpha val="88000"/>
            </a:schemeClr>
          </a:solidFill>
        </p:spPr>
        <p:txBody>
          <a:bodyPr>
            <a:normAutofit/>
          </a:bodyPr>
          <a:lstStyle/>
          <a:p>
            <a:pPr marL="108000" algn="l">
              <a:spcBef>
                <a:spcPts val="0"/>
              </a:spcBef>
            </a:pPr>
            <a:endParaRPr lang="ru-RU" dirty="0" smtClean="0"/>
          </a:p>
          <a:p>
            <a:pPr marL="108000" algn="l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Обучение </a:t>
            </a:r>
            <a:r>
              <a:rPr lang="ru-RU" dirty="0">
                <a:solidFill>
                  <a:schemeClr val="bg1"/>
                </a:solidFill>
              </a:rPr>
              <a:t>на основе проектов с использованием </a:t>
            </a:r>
            <a:r>
              <a:rPr lang="ru-RU" dirty="0" smtClean="0">
                <a:solidFill>
                  <a:schemeClr val="bg1"/>
                </a:solidFill>
              </a:rPr>
              <a:t>измерений </a:t>
            </a:r>
            <a:r>
              <a:rPr lang="ru-RU" dirty="0">
                <a:solidFill>
                  <a:schemeClr val="bg1"/>
                </a:solidFill>
              </a:rPr>
              <a:t>и практического встроенного проектирования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1CB14A-4CC3-4D33-8558-B447907D1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9"/>
          <a:stretch/>
        </p:blipFill>
        <p:spPr>
          <a:xfrm rot="16200000">
            <a:off x="-4958371" y="4958375"/>
            <a:ext cx="10691815" cy="7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4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23296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SLab - эта плата предоставляет преподавателям все </a:t>
            </a:r>
            <a:r>
              <a:rPr lang="ru-RU" dirty="0" smtClean="0"/>
              <a:t>компоненты, </a:t>
            </a:r>
            <a:r>
              <a:rPr lang="ru-RU" dirty="0"/>
              <a:t>необходимые для проведения экспериментов на основе проектов в различных курсах электроники, включая силовую электронику, цифровую электронику, схемы и измерения.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549" r="19513" b="9153"/>
          <a:stretch/>
        </p:blipFill>
        <p:spPr>
          <a:xfrm>
            <a:off x="519728" y="5020575"/>
            <a:ext cx="7019759" cy="56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Научите студентов, как внедрять </a:t>
            </a:r>
            <a:r>
              <a:rPr lang="ru-RU" dirty="0" smtClean="0"/>
              <a:t>инновации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Студенты-инженеры </a:t>
            </a:r>
            <a:r>
              <a:rPr lang="ru-RU" dirty="0"/>
              <a:t>должны видеть концепции, которым их учат, в контексте реальных систем, чтобы полностью их понять. Они должны изучать фундаментальные темы, используемые в инженерных системах, работая в команде, и быстро и эффективно применять их в практических проектах. С помощью </a:t>
            </a:r>
            <a:r>
              <a:rPr lang="en-US" dirty="0" smtClean="0"/>
              <a:t>Slab </a:t>
            </a:r>
            <a:r>
              <a:rPr lang="ru-RU" dirty="0" smtClean="0"/>
              <a:t>объедините </a:t>
            </a:r>
            <a:r>
              <a:rPr lang="ru-RU" dirty="0"/>
              <a:t>программное обеспечение, оборудование, контрольно-измерительные приборы и средства управления в среде для совместной работы, чтобы подготовить инженеров следующего поколения.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02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Упростите лабораторное рабочее </a:t>
            </a:r>
            <a:r>
              <a:rPr lang="ru-RU" dirty="0" smtClean="0"/>
              <a:t>пространство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28" y="2846201"/>
            <a:ext cx="6520220" cy="33641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Студенты могут уверенно измерять быстрее и проводить более тщательные эксперименты с помощью комбинации </a:t>
            </a:r>
            <a:r>
              <a:rPr lang="ru-RU" dirty="0" err="1"/>
              <a:t>Slab</a:t>
            </a:r>
            <a:r>
              <a:rPr lang="ru-RU" dirty="0"/>
              <a:t> и </a:t>
            </a:r>
            <a:r>
              <a:rPr lang="en-US" dirty="0" err="1"/>
              <a:t>DeltaDesign</a:t>
            </a:r>
            <a:r>
              <a:rPr lang="en-US" dirty="0"/>
              <a:t> </a:t>
            </a:r>
            <a:r>
              <a:rPr lang="ru-RU" dirty="0"/>
              <a:t>, которая объединяет наиболее важные инструменты промышленного класса в одно интуитивно понятное решение.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www.eremex.ru/upload/iblock/681/photo_2020-04-03_11-55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786674"/>
            <a:ext cx="7159625" cy="38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8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97758"/>
          </a:xfrm>
        </p:spPr>
        <p:txBody>
          <a:bodyPr>
            <a:normAutofit/>
          </a:bodyPr>
          <a:lstStyle/>
          <a:p>
            <a:r>
              <a:rPr lang="ru-RU" dirty="0"/>
              <a:t>Расширение экспериментальных </a:t>
            </a:r>
            <a:r>
              <a:rPr lang="ru-RU" dirty="0" smtClean="0"/>
              <a:t>возможностей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Благодаря гибкости формирования того, как сигналы отправляются, принимаются и обрабатываются, у вас есть постоянно расширяющийся набор экспериментальных возможностей для актуального обучения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67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839419"/>
            <a:ext cx="7559674" cy="4330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Стимулируйте сотрудничество </a:t>
            </a:r>
            <a:r>
              <a:rPr lang="ru-RU" dirty="0" smtClean="0"/>
              <a:t>студентов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28" y="2721579"/>
            <a:ext cx="6520220" cy="25194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25200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Сократите </a:t>
            </a:r>
            <a:r>
              <a:rPr lang="ru-RU" dirty="0">
                <a:solidFill>
                  <a:schemeClr val="bg1"/>
                </a:solidFill>
              </a:rPr>
              <a:t>время до первого измерения и создайте лабораторную среду, в которой учащиеся будут вместе устранять неполадки в экспериментах с помощью инструментов </a:t>
            </a:r>
            <a:r>
              <a:rPr lang="ru-RU" dirty="0" smtClean="0">
                <a:solidFill>
                  <a:schemeClr val="bg1"/>
                </a:solidFill>
              </a:rPr>
              <a:t>входящих в состав САПР </a:t>
            </a:r>
            <a:r>
              <a:rPr lang="en-US" dirty="0" err="1" smtClean="0">
                <a:solidFill>
                  <a:schemeClr val="bg1"/>
                </a:solidFill>
              </a:rPr>
              <a:t>DeltaDesign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14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212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Slab  прикладная плата для обучения</vt:lpstr>
      <vt:lpstr>Презентация PowerPoint</vt:lpstr>
      <vt:lpstr>Научите студентов, как внедрять инновации</vt:lpstr>
      <vt:lpstr>Упростите лабораторное рабочее пространство</vt:lpstr>
      <vt:lpstr>Расширение экспериментальных возможностей</vt:lpstr>
      <vt:lpstr>Стимулируйте сотрудничество студентов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2023-06-07T18:27:50Z</dcterms:created>
  <dcterms:modified xsi:type="dcterms:W3CDTF">2023-09-14T07:15:54Z</dcterms:modified>
</cp:coreProperties>
</file>